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8" r:id="rId4"/>
    <p:sldId id="1149" r:id="rId5"/>
    <p:sldId id="1151" r:id="rId6"/>
    <p:sldId id="1152" r:id="rId7"/>
    <p:sldId id="1153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141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是一篇说明性宣传册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讲述了人们应该怎样应对极端高温。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592" y="1412776"/>
            <a:ext cx="10753228" cy="137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4312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 is coming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can we stay safe in the extreme heat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极端高温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is information for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897" y="2452562"/>
            <a:ext cx="11520617" cy="306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488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032" y="1044109"/>
            <a:ext cx="11208349" cy="5193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141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a proper way to face extreme heat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worker wears dark-colored clothes when working outside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disabled person feels hot and drinks little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child drinks juice with too much sugar when he feels hot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person stays cool in an air-conditioned place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12247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细节理解题。根据文中的图例可知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高温天气宜穿浅色衣服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选项错误；高温天气要多喝水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选项错误；高温天气不要喝含过多糖分的饮料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选项错误；高温天气宜待在凉快的空调室里。故选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880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图片理解题。根据图片最下面车内温度的变化可知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,20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分钟车内温度为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摄氏度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,40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分钟车内温度为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摄氏度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,60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分钟车内温度为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摄氏度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车内温度和时间成正比增长。故选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211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 can best show the relationship between time and the temperature in a car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9713" algn="l"/>
                <a:tab pos="3689350" algn="l"/>
                <a:tab pos="56546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9713" algn="l"/>
                <a:tab pos="3689350" algn="l"/>
                <a:tab pos="56546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     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	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w64.jpg" descr="id:21475089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438" y="2437687"/>
            <a:ext cx="1985075" cy="1296144"/>
          </a:xfrm>
          <a:prstGeom prst="rect">
            <a:avLst/>
          </a:prstGeom>
        </p:spPr>
      </p:pic>
      <p:pic>
        <p:nvPicPr>
          <p:cNvPr id="4" name="aw65.jpg" descr="id:21475089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18758" y="2437687"/>
            <a:ext cx="1985075" cy="1296144"/>
          </a:xfrm>
          <a:prstGeom prst="rect">
            <a:avLst/>
          </a:prstGeom>
        </p:spPr>
      </p:pic>
      <p:pic>
        <p:nvPicPr>
          <p:cNvPr id="5" name="aw66.jpg" descr="id:214750892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527070" y="2437687"/>
            <a:ext cx="1985075" cy="1296144"/>
          </a:xfrm>
          <a:prstGeom prst="rect">
            <a:avLst/>
          </a:prstGeom>
        </p:spPr>
      </p:pic>
      <p:pic>
        <p:nvPicPr>
          <p:cNvPr id="6" name="aw67.jpg" descr="id:214750893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335382" y="2437687"/>
            <a:ext cx="1985075" cy="129614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54654" y="1360652"/>
            <a:ext cx="2859246" cy="38289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66615" y="134070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957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348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文章出处题。通读全文可知本文讲述的是应对高温酷暑的方法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与人们的生活健康相关。故选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6009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which part of a magazine can you probably read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43238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650682"/>
            <a:ext cx="3416080" cy="43128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6615" y="167867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554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213</Words>
  <Application>Microsoft Office PowerPoint</Application>
  <PresentationFormat>自定义</PresentationFormat>
  <Paragraphs>20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2025-09-17T19:05:37Z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